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17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7" d="100"/>
          <a:sy n="47" d="100"/>
        </p:scale>
        <p:origin x="-2448" y="-101"/>
      </p:cViewPr>
      <p:guideLst>
        <p:guide orient="horz" pos="4032"/>
        <p:guide pos="302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4B853744-EB3D-4507-9524-9111089BFC19}"/>
              </a:ext>
            </a:extLst>
          </p:cNvPr>
          <p:cNvPicPr>
            <a:picLocks noChangeAspect="1"/>
          </p:cNvPicPr>
          <p:nvPr userDrawn="1"/>
        </p:nvPicPr>
        <p:blipFill rotWithShape="1">
          <a:blip r:embed="rId2" cstate="print">
            <a:extLst>
              <a:ext uri="{28A0092B-C50C-407E-A947-70E740481C1C}">
                <a14:useLocalDpi xmlns=""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12F9854B-B01F-4788-B102-52F08DAC3FD9}"/>
              </a:ext>
            </a:extLst>
          </p:cNvPr>
          <p:cNvPicPr>
            <a:picLocks noChangeAspect="1"/>
          </p:cNvPicPr>
          <p:nvPr userDrawn="1"/>
        </p:nvPicPr>
        <p:blipFill rotWithShape="1">
          <a:blip r:embed="rId3" cstate="print">
            <a:extLst>
              <a:ext uri="{28A0092B-C50C-407E-A947-70E740481C1C}">
                <a14:useLocalDpi xmlns=""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 xmlns:a16="http://schemas.microsoft.com/office/drawing/2014/main" id="{A139DF79-8A8F-4C2E-BEAB-97708FD2053C}"/>
              </a:ext>
            </a:extLst>
          </p:cNvPr>
          <p:cNvSpPr txBox="1"/>
          <p:nvPr/>
        </p:nvSpPr>
        <p:spPr>
          <a:xfrm>
            <a:off x="375834" y="4147108"/>
            <a:ext cx="8849532" cy="3970318"/>
          </a:xfrm>
          <a:prstGeom prst="rect">
            <a:avLst/>
          </a:prstGeom>
          <a:noFill/>
        </p:spPr>
        <p:txBody>
          <a:bodyPr wrap="square" rtlCol="0">
            <a:spAutoFit/>
          </a:bodyPr>
          <a:lstStyle/>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ΔΙΚΤΥΝΝΑ ΙΚΕ</a:t>
            </a:r>
            <a:r>
              <a:rPr lang="en-US"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που εδρεύει στην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εντάχθηκε στη δράση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«3.c.4 «Ενίσχυση Μικρών και Πολύ Μικρών Επιχειρήσεων που επλήγησαν από την πανδημία Covid-19 στην Περιφέρεια Κρήτης».  </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rPr>
              <a:t>Η Δράση στοχεύει στην παροχή ενίσχυσης των πολύ μικρών και μικρών επιχειρήσεων της Περιφέρειας Κρήτης με τη μορφή της μη επιστρεπτέας επιχορήγησης για τη διασφάλιση επαρκούς ρευστότητας για την αντιμετώπιση των επιπτώσεων της πανδημίας </a:t>
            </a:r>
            <a:r>
              <a:rPr lang="en-US" sz="1400" dirty="0">
                <a:solidFill>
                  <a:srgbClr val="002060"/>
                </a:solidFill>
                <a:latin typeface="Verdana" panose="020B0604030504040204" pitchFamily="34" charset="0"/>
                <a:ea typeface="Verdana" panose="020B0604030504040204" pitchFamily="34" charset="0"/>
              </a:rPr>
              <a:t>Covid-19</a:t>
            </a:r>
            <a:r>
              <a:rPr lang="el-GR" sz="1400" dirty="0">
                <a:solidFill>
                  <a:srgbClr val="002060"/>
                </a:solidFill>
                <a:latin typeface="Verdana" panose="020B0604030504040204" pitchFamily="34" charset="0"/>
                <a:ea typeface="Verdana" panose="020B0604030504040204" pitchFamily="34" charset="0"/>
              </a:rPr>
              <a:t>. </a:t>
            </a:r>
          </a:p>
          <a:p>
            <a:pPr algn="just">
              <a:lnSpc>
                <a:spcPct val="150000"/>
              </a:lnSpc>
            </a:pPr>
            <a:endParaRPr lang="el-GR" sz="1400" dirty="0">
              <a:solidFill>
                <a:srgbClr val="002060"/>
              </a:solidFill>
              <a:latin typeface="Verdana" panose="020B0604030504040204" pitchFamily="34" charset="0"/>
              <a:ea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Ο συνολικός προϋπολογισμός (100% Δημόσια Δαπάνη) της επένδυσης με κωδικό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ΚΡΗΕ5-</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0200461</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είναι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40.000,00</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«Κρήτη» 2014-2020.</a:t>
            </a:r>
          </a:p>
        </p:txBody>
      </p:sp>
      <p:sp>
        <p:nvSpPr>
          <p:cNvPr id="5" name="TextBox 4">
            <a:extLst>
              <a:ext uri="{FF2B5EF4-FFF2-40B4-BE49-F238E27FC236}">
                <a16:creationId xmlns="" xmlns:a16="http://schemas.microsoft.com/office/drawing/2014/main" id="{CDC63583-1CF6-48C9-9D08-A86D0FCCFC36}"/>
              </a:ext>
            </a:extLst>
          </p:cNvPr>
          <p:cNvSpPr txBox="1"/>
          <p:nvPr/>
        </p:nvSpPr>
        <p:spPr>
          <a:xfrm>
            <a:off x="910525" y="2545992"/>
            <a:ext cx="7780149" cy="1293111"/>
          </a:xfrm>
          <a:prstGeom prst="rect">
            <a:avLst/>
          </a:prstGeom>
          <a:noFill/>
        </p:spPr>
        <p:txBody>
          <a:bodyPr wrap="square">
            <a:spAutoFit/>
          </a:bodyPr>
          <a:lstStyle/>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Μικρών και Πολύ Μικρών Επιχειρήσεων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που επλήγησαν από την πανδημία Covid-19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στην Περιφέρεια Κρήτης</a:t>
            </a:r>
            <a:endParaRPr lang="el-GR" dirty="0"/>
          </a:p>
        </p:txBody>
      </p:sp>
    </p:spTree>
    <p:extLst>
      <p:ext uri="{BB962C8B-B14F-4D97-AF65-F5344CB8AC3E}">
        <p14:creationId xmlns=""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TotalTime>
  <Words>131</Words>
  <Application>Microsoft Office PowerPoint</Application>
  <PresentationFormat>A3 (297x420 χιλ.)</PresentationFormat>
  <Paragraphs>8</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Custom Design</vt:lpstr>
      <vt:lpstr>Διαφάνεια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user</cp:lastModifiedBy>
  <cp:revision>9</cp:revision>
  <dcterms:created xsi:type="dcterms:W3CDTF">2021-01-27T08:43:35Z</dcterms:created>
  <dcterms:modified xsi:type="dcterms:W3CDTF">2021-03-18T09:18:17Z</dcterms:modified>
</cp:coreProperties>
</file>