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2448" y="-101"/>
      </p:cViewPr>
      <p:guideLst>
        <p:guide orient="horz" pos="4032"/>
        <p:guide pos="302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4B853744-EB3D-4507-9524-9111089BFC19}"/>
              </a:ext>
            </a:extLst>
          </p:cNvPr>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12F9854B-B01F-4788-B102-52F08DAC3FD9}"/>
              </a:ext>
            </a:extLst>
          </p:cNvPr>
          <p:cNvPicPr>
            <a:picLocks noChangeAspect="1"/>
          </p:cNvPicPr>
          <p:nvPr userDrawn="1"/>
        </p:nvPicPr>
        <p:blipFill rotWithShape="1">
          <a:blip r:embed="rId3" cstate="print">
            <a:extLst>
              <a:ext uri="{28A0092B-C50C-407E-A947-70E740481C1C}">
                <a14:useLocalDpi xmlns=""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 xmlns:a16="http://schemas.microsoft.com/office/drawing/2014/main" id="{A139DF79-8A8F-4C2E-BEAB-97708FD2053C}"/>
              </a:ext>
            </a:extLst>
          </p:cNvPr>
          <p:cNvSpPr txBox="1"/>
          <p:nvPr/>
        </p:nvSpPr>
        <p:spPr>
          <a:xfrm>
            <a:off x="375834" y="4147108"/>
            <a:ext cx="8849532" cy="3970318"/>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ΔΙΚΤΥΝΝΑ ΙΚΕ</a:t>
            </a:r>
            <a:r>
              <a:rPr lang="en-US"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ΚΡΗΕ5-</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0200461</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είναι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40.000,00</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TotalTime>
  <Words>131</Words>
  <Application>Microsoft Office PowerPoint</Application>
  <PresentationFormat>A3 (297x420 χιλ.)</PresentationFormat>
  <Paragraphs>8</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user</cp:lastModifiedBy>
  <cp:revision>9</cp:revision>
  <dcterms:created xsi:type="dcterms:W3CDTF">2021-01-27T08:43:35Z</dcterms:created>
  <dcterms:modified xsi:type="dcterms:W3CDTF">2021-03-18T09:18:17Z</dcterms:modified>
</cp:coreProperties>
</file>